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14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6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99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8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7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8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5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16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8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5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4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336FC-B8C6-4A9C-8EF3-F17A2EB9EFF3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7A37-6F22-4540-9B4A-776E9298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0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03648" y="116632"/>
            <a:ext cx="5976664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CR Curriculum Overview </a:t>
            </a:r>
            <a:endParaRPr lang="en-GB" sz="2000" dirty="0"/>
          </a:p>
          <a:p>
            <a:pPr algn="ctr"/>
            <a:r>
              <a:rPr lang="en-GB" sz="2000" b="1" smtClean="0"/>
              <a:t>Seeds of Change   </a:t>
            </a:r>
            <a:endParaRPr lang="en-GB" sz="2000" dirty="0"/>
          </a:p>
          <a:p>
            <a:pPr algn="ctr"/>
            <a:r>
              <a:rPr lang="en-GB" sz="2000" b="1" dirty="0" smtClean="0"/>
              <a:t>Summer 2017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6384" y="1280597"/>
            <a:ext cx="1872208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Design and Technology </a:t>
            </a:r>
            <a:endParaRPr lang="en-GB" sz="1400" b="1" dirty="0" smtClean="0"/>
          </a:p>
          <a:p>
            <a:r>
              <a:rPr lang="en-GB" sz="1200" dirty="0" smtClean="0">
                <a:solidFill>
                  <a:schemeClr val="tx1"/>
                </a:solidFill>
              </a:rPr>
              <a:t>Horticulture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Mini Enterprise</a:t>
            </a:r>
            <a:endParaRPr lang="en-GB" sz="1200" dirty="0">
              <a:solidFill>
                <a:schemeClr val="tx1"/>
              </a:solidFill>
            </a:endParaRPr>
          </a:p>
          <a:p>
            <a:endParaRPr lang="en-GB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4202" y="2276872"/>
            <a:ext cx="1872208" cy="1223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/>
              <a:t>English</a:t>
            </a:r>
            <a:r>
              <a:rPr lang="en-GB" sz="900" b="1" dirty="0"/>
              <a:t> </a:t>
            </a:r>
            <a:r>
              <a:rPr lang="en-GB" sz="900" b="1" u="sng" dirty="0"/>
              <a:t>– </a:t>
            </a:r>
            <a:r>
              <a:rPr lang="en-GB" sz="900" b="1" u="sng" dirty="0" smtClean="0"/>
              <a:t>Seeds  </a:t>
            </a:r>
            <a:r>
              <a:rPr lang="en-GB" sz="900" b="1" u="sng" dirty="0"/>
              <a:t>of Literature </a:t>
            </a:r>
            <a:r>
              <a:rPr lang="en-GB" sz="900" b="1" u="sng" dirty="0">
                <a:latin typeface="Comic Sans MS" panose="030F0702030302020204" pitchFamily="66" charset="0"/>
              </a:rPr>
              <a:t> </a:t>
            </a:r>
            <a:r>
              <a:rPr lang="en-US" sz="900" b="1" dirty="0"/>
              <a:t>20</a:t>
            </a:r>
            <a:r>
              <a:rPr lang="en-US" sz="900" b="1" baseline="30000" dirty="0"/>
              <a:t>th</a:t>
            </a:r>
            <a:r>
              <a:rPr lang="en-US" sz="900" b="1" dirty="0"/>
              <a:t> Century Fiction </a:t>
            </a:r>
            <a:r>
              <a:rPr lang="en-US" sz="900" dirty="0"/>
              <a:t>– ‘The BFG’ by Roald Dahl. Celebrating 100</a:t>
            </a:r>
            <a:r>
              <a:rPr lang="en-US" sz="900" baseline="30000" dirty="0"/>
              <a:t>th</a:t>
            </a:r>
            <a:r>
              <a:rPr lang="en-US" sz="900" dirty="0"/>
              <a:t> Birthday year; </a:t>
            </a:r>
            <a:r>
              <a:rPr lang="en-US" sz="900" b="1" dirty="0"/>
              <a:t>in-</a:t>
            </a:r>
            <a:r>
              <a:rPr lang="en-US" sz="900" dirty="0"/>
              <a:t> </a:t>
            </a:r>
            <a:r>
              <a:rPr lang="en-US" sz="900" b="1" dirty="0"/>
              <a:t>depth study of an author</a:t>
            </a:r>
            <a:r>
              <a:rPr lang="en-US" sz="900" dirty="0"/>
              <a:t>. Focus on reading and writing skills – SPAG</a:t>
            </a:r>
          </a:p>
          <a:p>
            <a:r>
              <a:rPr lang="en-US" sz="900" b="1" dirty="0"/>
              <a:t>Speaking – </a:t>
            </a:r>
            <a:r>
              <a:rPr lang="en-US" sz="900" dirty="0"/>
              <a:t>Secondary Summer production</a:t>
            </a:r>
            <a:endParaRPr lang="en-GB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244202" y="3605535"/>
            <a:ext cx="1872208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Maths</a:t>
            </a:r>
          </a:p>
          <a:p>
            <a:r>
              <a:rPr lang="en-GB" sz="1000" b="1" dirty="0"/>
              <a:t>Problem </a:t>
            </a:r>
            <a:r>
              <a:rPr lang="en-GB" sz="1000" b="1" dirty="0" smtClean="0"/>
              <a:t>Solving-Using </a:t>
            </a:r>
            <a:r>
              <a:rPr lang="en-GB" sz="1000" b="1" dirty="0"/>
              <a:t>Maths </a:t>
            </a:r>
            <a:r>
              <a:rPr lang="en-GB" sz="1000" b="1" dirty="0" smtClean="0"/>
              <a:t>everyday.</a:t>
            </a:r>
          </a:p>
          <a:p>
            <a:r>
              <a:rPr lang="en-GB" sz="1000" dirty="0"/>
              <a:t>Number – fractions (including decimals)</a:t>
            </a:r>
          </a:p>
          <a:p>
            <a:r>
              <a:rPr lang="en-GB" sz="1000" dirty="0"/>
              <a:t>Geometry – Position and </a:t>
            </a:r>
            <a:r>
              <a:rPr lang="en-GB" sz="1000" dirty="0" smtClean="0"/>
              <a:t>Direction</a:t>
            </a:r>
            <a:endParaRPr lang="en-GB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3958" y="5010761"/>
            <a:ext cx="1872208" cy="1692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Science</a:t>
            </a:r>
          </a:p>
          <a:p>
            <a:r>
              <a:rPr lang="en-GB" sz="1200" b="1" dirty="0" smtClean="0"/>
              <a:t>Forces and Motion</a:t>
            </a:r>
          </a:p>
          <a:p>
            <a:r>
              <a:rPr lang="en-GB" sz="1000" dirty="0" smtClean="0"/>
              <a:t>Finding out how things change when forces are applied in a range of contexts. Discovering what makes things move from one place to another and how they change.</a:t>
            </a:r>
            <a:endParaRPr lang="en-GB" sz="1000" dirty="0"/>
          </a:p>
          <a:p>
            <a:r>
              <a:rPr lang="en-GB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5082" y="5502958"/>
            <a:ext cx="2026898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Humanities &amp; RE</a:t>
            </a:r>
          </a:p>
          <a:p>
            <a:r>
              <a:rPr lang="en-GB" sz="1200" dirty="0"/>
              <a:t>Growing up in different faiths</a:t>
            </a:r>
          </a:p>
          <a:p>
            <a:r>
              <a:rPr lang="en-GB" sz="1200" dirty="0" smtClean="0"/>
              <a:t>How has life changed since the </a:t>
            </a:r>
            <a:r>
              <a:rPr lang="en-GB" sz="1200" dirty="0"/>
              <a:t>1970s</a:t>
            </a:r>
          </a:p>
          <a:p>
            <a:endParaRPr lang="en-GB" sz="1000" dirty="0"/>
          </a:p>
          <a:p>
            <a:endParaRPr lang="en-GB" sz="1400" b="1" dirty="0">
              <a:solidFill>
                <a:srgbClr val="003E1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3111" y="5349315"/>
            <a:ext cx="1971863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Art</a:t>
            </a:r>
          </a:p>
          <a:p>
            <a:r>
              <a:rPr lang="en-GB" sz="1200" dirty="0" smtClean="0"/>
              <a:t>Exploring political and motivational art, posters, murals, puppets and banners. Making a personal response to the theme.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6762" y="2474846"/>
            <a:ext cx="1971266" cy="1677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PE</a:t>
            </a:r>
            <a:r>
              <a:rPr lang="en-GB" sz="900" b="1" dirty="0" smtClean="0"/>
              <a:t> </a:t>
            </a:r>
          </a:p>
          <a:p>
            <a:r>
              <a:rPr lang="en-GB" sz="1000" dirty="0" smtClean="0"/>
              <a:t>Cricket and Athletics</a:t>
            </a:r>
          </a:p>
          <a:p>
            <a:r>
              <a:rPr lang="en-GB" sz="1000" dirty="0" smtClean="0"/>
              <a:t>Cricket– striking, throwing, catching, tactics and playing as team.</a:t>
            </a:r>
          </a:p>
          <a:p>
            <a:r>
              <a:rPr lang="en-GB" sz="1000" dirty="0" smtClean="0"/>
              <a:t>Athletics -World Paralympic Championships in London. </a:t>
            </a:r>
          </a:p>
          <a:p>
            <a:r>
              <a:rPr lang="en-GB" sz="1000" dirty="0" smtClean="0"/>
              <a:t>Throwing, running/ wheelchair racing.   </a:t>
            </a:r>
          </a:p>
          <a:p>
            <a:r>
              <a:rPr lang="en-GB" sz="900" b="1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2903" y="1280597"/>
            <a:ext cx="1971864" cy="11387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Computing</a:t>
            </a:r>
          </a:p>
          <a:p>
            <a:r>
              <a:rPr lang="en-GB" sz="900" b="1" dirty="0" smtClean="0"/>
              <a:t>Understand what algorithms are.</a:t>
            </a:r>
          </a:p>
          <a:p>
            <a:r>
              <a:rPr lang="en-GB" sz="900" b="1" dirty="0" smtClean="0"/>
              <a:t>Filming for show.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Create and debug simple programs.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Exploring Bee-Bot routes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66418" y="5533981"/>
            <a:ext cx="2381845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Music</a:t>
            </a:r>
          </a:p>
          <a:p>
            <a:r>
              <a:rPr lang="en-GB" sz="1200" dirty="0"/>
              <a:t>Music </a:t>
            </a:r>
          </a:p>
          <a:p>
            <a:r>
              <a:rPr lang="en-GB" sz="1200" dirty="0"/>
              <a:t>Exploring protest songs (tempo, mood, themes and lyrics).  </a:t>
            </a:r>
          </a:p>
          <a:p>
            <a:r>
              <a:rPr lang="en-GB" sz="1200" dirty="0"/>
              <a:t>Making a personal response to </a:t>
            </a:r>
            <a:r>
              <a:rPr lang="en-GB" sz="1200"/>
              <a:t>the </a:t>
            </a:r>
            <a:r>
              <a:rPr lang="en-GB" sz="1200" smtClean="0"/>
              <a:t>theme</a:t>
            </a:r>
            <a:endParaRPr lang="en-GB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43111" y="4278585"/>
            <a:ext cx="1971864" cy="677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PSHE</a:t>
            </a:r>
          </a:p>
          <a:p>
            <a:r>
              <a:rPr lang="en-GB" sz="1200" dirty="0" smtClean="0"/>
              <a:t>Working as a team</a:t>
            </a:r>
          </a:p>
          <a:p>
            <a:r>
              <a:rPr lang="en-GB" sz="1200" smtClean="0"/>
              <a:t>Our rights</a:t>
            </a:r>
            <a:endParaRPr lang="en-GB" sz="1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3600400" cy="36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5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228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Bell</dc:creator>
  <cp:lastModifiedBy>Paul Pearce</cp:lastModifiedBy>
  <cp:revision>24</cp:revision>
  <dcterms:created xsi:type="dcterms:W3CDTF">2016-12-05T14:57:09Z</dcterms:created>
  <dcterms:modified xsi:type="dcterms:W3CDTF">2017-04-21T11:51:27Z</dcterms:modified>
</cp:coreProperties>
</file>